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887788" cy="38877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4660"/>
  </p:normalViewPr>
  <p:slideViewPr>
    <p:cSldViewPr snapToGrid="0">
      <p:cViewPr varScale="1">
        <p:scale>
          <a:sx n="213" d="100"/>
          <a:sy n="213" d="100"/>
        </p:scale>
        <p:origin x="238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4" y="636266"/>
            <a:ext cx="3304620" cy="1353526"/>
          </a:xfrm>
        </p:spPr>
        <p:txBody>
          <a:bodyPr anchor="b"/>
          <a:lstStyle>
            <a:lvl1pPr algn="ctr">
              <a:defRPr sz="255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74" y="2041989"/>
            <a:ext cx="2915841" cy="938649"/>
          </a:xfrm>
        </p:spPr>
        <p:txBody>
          <a:bodyPr/>
          <a:lstStyle>
            <a:lvl1pPr marL="0" indent="0" algn="ctr">
              <a:buNone/>
              <a:defRPr sz="1020"/>
            </a:lvl1pPr>
            <a:lvl2pPr marL="194401" indent="0" algn="ctr">
              <a:buNone/>
              <a:defRPr sz="850"/>
            </a:lvl2pPr>
            <a:lvl3pPr marL="388803" indent="0" algn="ctr">
              <a:buNone/>
              <a:defRPr sz="765"/>
            </a:lvl3pPr>
            <a:lvl4pPr marL="583204" indent="0" algn="ctr">
              <a:buNone/>
              <a:defRPr sz="680"/>
            </a:lvl4pPr>
            <a:lvl5pPr marL="777606" indent="0" algn="ctr">
              <a:buNone/>
              <a:defRPr sz="680"/>
            </a:lvl5pPr>
            <a:lvl6pPr marL="972007" indent="0" algn="ctr">
              <a:buNone/>
              <a:defRPr sz="680"/>
            </a:lvl6pPr>
            <a:lvl7pPr marL="1166409" indent="0" algn="ctr">
              <a:buNone/>
              <a:defRPr sz="680"/>
            </a:lvl7pPr>
            <a:lvl8pPr marL="1360810" indent="0" algn="ctr">
              <a:buNone/>
              <a:defRPr sz="680"/>
            </a:lvl8pPr>
            <a:lvl9pPr marL="1555212" indent="0" algn="ctr">
              <a:buNone/>
              <a:defRPr sz="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7760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9201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2199" y="206989"/>
            <a:ext cx="838304" cy="32947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7285" y="206989"/>
            <a:ext cx="2466316" cy="329472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178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622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61" y="969248"/>
            <a:ext cx="3353217" cy="1617212"/>
          </a:xfrm>
        </p:spPr>
        <p:txBody>
          <a:bodyPr anchor="b"/>
          <a:lstStyle>
            <a:lvl1pPr>
              <a:defRPr sz="255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261" y="2601759"/>
            <a:ext cx="3353217" cy="850453"/>
          </a:xfrm>
        </p:spPr>
        <p:txBody>
          <a:bodyPr/>
          <a:lstStyle>
            <a:lvl1pPr marL="0" indent="0">
              <a:buNone/>
              <a:defRPr sz="1020">
                <a:solidFill>
                  <a:schemeClr val="tx1"/>
                </a:solidFill>
              </a:defRPr>
            </a:lvl1pPr>
            <a:lvl2pPr marL="194401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2pPr>
            <a:lvl3pPr marL="388803" indent="0">
              <a:buNone/>
              <a:defRPr sz="765">
                <a:solidFill>
                  <a:schemeClr val="tx1">
                    <a:tint val="75000"/>
                  </a:schemeClr>
                </a:solidFill>
              </a:defRPr>
            </a:lvl3pPr>
            <a:lvl4pPr marL="583204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4pPr>
            <a:lvl5pPr marL="777606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5pPr>
            <a:lvl6pPr marL="972007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6pPr>
            <a:lvl7pPr marL="1166409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7pPr>
            <a:lvl8pPr marL="136081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8pPr>
            <a:lvl9pPr marL="1555212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1262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7285" y="1034943"/>
            <a:ext cx="1652310" cy="24667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8193" y="1034943"/>
            <a:ext cx="1652310" cy="24667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5781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792" y="206990"/>
            <a:ext cx="3353217" cy="75145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792" y="953048"/>
            <a:ext cx="1644716" cy="467074"/>
          </a:xfrm>
        </p:spPr>
        <p:txBody>
          <a:bodyPr anchor="b"/>
          <a:lstStyle>
            <a:lvl1pPr marL="0" indent="0">
              <a:buNone/>
              <a:defRPr sz="1020" b="1"/>
            </a:lvl1pPr>
            <a:lvl2pPr marL="194401" indent="0">
              <a:buNone/>
              <a:defRPr sz="850" b="1"/>
            </a:lvl2pPr>
            <a:lvl3pPr marL="388803" indent="0">
              <a:buNone/>
              <a:defRPr sz="765" b="1"/>
            </a:lvl3pPr>
            <a:lvl4pPr marL="583204" indent="0">
              <a:buNone/>
              <a:defRPr sz="680" b="1"/>
            </a:lvl4pPr>
            <a:lvl5pPr marL="777606" indent="0">
              <a:buNone/>
              <a:defRPr sz="680" b="1"/>
            </a:lvl5pPr>
            <a:lvl6pPr marL="972007" indent="0">
              <a:buNone/>
              <a:defRPr sz="680" b="1"/>
            </a:lvl6pPr>
            <a:lvl7pPr marL="1166409" indent="0">
              <a:buNone/>
              <a:defRPr sz="680" b="1"/>
            </a:lvl7pPr>
            <a:lvl8pPr marL="1360810" indent="0">
              <a:buNone/>
              <a:defRPr sz="680" b="1"/>
            </a:lvl8pPr>
            <a:lvl9pPr marL="1555212" indent="0">
              <a:buNone/>
              <a:defRPr sz="68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792" y="1420123"/>
            <a:ext cx="1644716" cy="208878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68193" y="953048"/>
            <a:ext cx="1652816" cy="467074"/>
          </a:xfrm>
        </p:spPr>
        <p:txBody>
          <a:bodyPr anchor="b"/>
          <a:lstStyle>
            <a:lvl1pPr marL="0" indent="0">
              <a:buNone/>
              <a:defRPr sz="1020" b="1"/>
            </a:lvl1pPr>
            <a:lvl2pPr marL="194401" indent="0">
              <a:buNone/>
              <a:defRPr sz="850" b="1"/>
            </a:lvl2pPr>
            <a:lvl3pPr marL="388803" indent="0">
              <a:buNone/>
              <a:defRPr sz="765" b="1"/>
            </a:lvl3pPr>
            <a:lvl4pPr marL="583204" indent="0">
              <a:buNone/>
              <a:defRPr sz="680" b="1"/>
            </a:lvl4pPr>
            <a:lvl5pPr marL="777606" indent="0">
              <a:buNone/>
              <a:defRPr sz="680" b="1"/>
            </a:lvl5pPr>
            <a:lvl6pPr marL="972007" indent="0">
              <a:buNone/>
              <a:defRPr sz="680" b="1"/>
            </a:lvl6pPr>
            <a:lvl7pPr marL="1166409" indent="0">
              <a:buNone/>
              <a:defRPr sz="680" b="1"/>
            </a:lvl7pPr>
            <a:lvl8pPr marL="1360810" indent="0">
              <a:buNone/>
              <a:defRPr sz="680" b="1"/>
            </a:lvl8pPr>
            <a:lvl9pPr marL="1555212" indent="0">
              <a:buNone/>
              <a:defRPr sz="68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68193" y="1420123"/>
            <a:ext cx="1652816" cy="208878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2204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19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5308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792" y="259186"/>
            <a:ext cx="1253913" cy="907151"/>
          </a:xfrm>
        </p:spPr>
        <p:txBody>
          <a:bodyPr anchor="b"/>
          <a:lstStyle>
            <a:lvl1pPr>
              <a:defRPr sz="13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816" y="559770"/>
            <a:ext cx="1968193" cy="2762849"/>
          </a:xfrm>
        </p:spPr>
        <p:txBody>
          <a:bodyPr/>
          <a:lstStyle>
            <a:lvl1pPr>
              <a:defRPr sz="1361"/>
            </a:lvl1pPr>
            <a:lvl2pPr>
              <a:defRPr sz="1191"/>
            </a:lvl2pPr>
            <a:lvl3pPr>
              <a:defRPr sz="1020"/>
            </a:lvl3pPr>
            <a:lvl4pPr>
              <a:defRPr sz="850"/>
            </a:lvl4pPr>
            <a:lvl5pPr>
              <a:defRPr sz="850"/>
            </a:lvl5pPr>
            <a:lvl6pPr>
              <a:defRPr sz="850"/>
            </a:lvl6pPr>
            <a:lvl7pPr>
              <a:defRPr sz="850"/>
            </a:lvl7pPr>
            <a:lvl8pPr>
              <a:defRPr sz="850"/>
            </a:lvl8pPr>
            <a:lvl9pPr>
              <a:defRPr sz="8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792" y="1166337"/>
            <a:ext cx="1253913" cy="2160782"/>
          </a:xfrm>
        </p:spPr>
        <p:txBody>
          <a:bodyPr/>
          <a:lstStyle>
            <a:lvl1pPr marL="0" indent="0">
              <a:buNone/>
              <a:defRPr sz="680"/>
            </a:lvl1pPr>
            <a:lvl2pPr marL="194401" indent="0">
              <a:buNone/>
              <a:defRPr sz="595"/>
            </a:lvl2pPr>
            <a:lvl3pPr marL="388803" indent="0">
              <a:buNone/>
              <a:defRPr sz="510"/>
            </a:lvl3pPr>
            <a:lvl4pPr marL="583204" indent="0">
              <a:buNone/>
              <a:defRPr sz="425"/>
            </a:lvl4pPr>
            <a:lvl5pPr marL="777606" indent="0">
              <a:buNone/>
              <a:defRPr sz="425"/>
            </a:lvl5pPr>
            <a:lvl6pPr marL="972007" indent="0">
              <a:buNone/>
              <a:defRPr sz="425"/>
            </a:lvl6pPr>
            <a:lvl7pPr marL="1166409" indent="0">
              <a:buNone/>
              <a:defRPr sz="425"/>
            </a:lvl7pPr>
            <a:lvl8pPr marL="1360810" indent="0">
              <a:buNone/>
              <a:defRPr sz="425"/>
            </a:lvl8pPr>
            <a:lvl9pPr marL="1555212" indent="0">
              <a:buNone/>
              <a:defRPr sz="42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1992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792" y="259186"/>
            <a:ext cx="1253913" cy="907151"/>
          </a:xfrm>
        </p:spPr>
        <p:txBody>
          <a:bodyPr anchor="b"/>
          <a:lstStyle>
            <a:lvl1pPr>
              <a:defRPr sz="13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52816" y="559770"/>
            <a:ext cx="1968193" cy="2762849"/>
          </a:xfrm>
        </p:spPr>
        <p:txBody>
          <a:bodyPr anchor="t"/>
          <a:lstStyle>
            <a:lvl1pPr marL="0" indent="0">
              <a:buNone/>
              <a:defRPr sz="1361"/>
            </a:lvl1pPr>
            <a:lvl2pPr marL="194401" indent="0">
              <a:buNone/>
              <a:defRPr sz="1191"/>
            </a:lvl2pPr>
            <a:lvl3pPr marL="388803" indent="0">
              <a:buNone/>
              <a:defRPr sz="1020"/>
            </a:lvl3pPr>
            <a:lvl4pPr marL="583204" indent="0">
              <a:buNone/>
              <a:defRPr sz="850"/>
            </a:lvl4pPr>
            <a:lvl5pPr marL="777606" indent="0">
              <a:buNone/>
              <a:defRPr sz="850"/>
            </a:lvl5pPr>
            <a:lvl6pPr marL="972007" indent="0">
              <a:buNone/>
              <a:defRPr sz="850"/>
            </a:lvl6pPr>
            <a:lvl7pPr marL="1166409" indent="0">
              <a:buNone/>
              <a:defRPr sz="850"/>
            </a:lvl7pPr>
            <a:lvl8pPr marL="1360810" indent="0">
              <a:buNone/>
              <a:defRPr sz="850"/>
            </a:lvl8pPr>
            <a:lvl9pPr marL="1555212" indent="0">
              <a:buNone/>
              <a:defRPr sz="85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792" y="1166337"/>
            <a:ext cx="1253913" cy="2160782"/>
          </a:xfrm>
        </p:spPr>
        <p:txBody>
          <a:bodyPr/>
          <a:lstStyle>
            <a:lvl1pPr marL="0" indent="0">
              <a:buNone/>
              <a:defRPr sz="680"/>
            </a:lvl1pPr>
            <a:lvl2pPr marL="194401" indent="0">
              <a:buNone/>
              <a:defRPr sz="595"/>
            </a:lvl2pPr>
            <a:lvl3pPr marL="388803" indent="0">
              <a:buNone/>
              <a:defRPr sz="510"/>
            </a:lvl3pPr>
            <a:lvl4pPr marL="583204" indent="0">
              <a:buNone/>
              <a:defRPr sz="425"/>
            </a:lvl4pPr>
            <a:lvl5pPr marL="777606" indent="0">
              <a:buNone/>
              <a:defRPr sz="425"/>
            </a:lvl5pPr>
            <a:lvl6pPr marL="972007" indent="0">
              <a:buNone/>
              <a:defRPr sz="425"/>
            </a:lvl6pPr>
            <a:lvl7pPr marL="1166409" indent="0">
              <a:buNone/>
              <a:defRPr sz="425"/>
            </a:lvl7pPr>
            <a:lvl8pPr marL="1360810" indent="0">
              <a:buNone/>
              <a:defRPr sz="425"/>
            </a:lvl8pPr>
            <a:lvl9pPr marL="1555212" indent="0">
              <a:buNone/>
              <a:defRPr sz="42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594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7286" y="206990"/>
            <a:ext cx="3353217" cy="75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286" y="1034943"/>
            <a:ext cx="3353217" cy="246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7286" y="3603404"/>
            <a:ext cx="874752" cy="2069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E6B0A-3B0D-469E-BBF3-2FBC9D1D223A}" type="datetimeFigureOut">
              <a:rPr lang="fr-CH" smtClean="0"/>
              <a:t>06.04.2022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7830" y="3603404"/>
            <a:ext cx="1312128" cy="2069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45750" y="3603404"/>
            <a:ext cx="874752" cy="2069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512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8803" rtl="0" eaLnBrk="1" latinLnBrk="0" hangingPunct="1">
        <a:lnSpc>
          <a:spcPct val="90000"/>
        </a:lnSpc>
        <a:spcBef>
          <a:spcPct val="0"/>
        </a:spcBef>
        <a:buNone/>
        <a:defRPr sz="18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201" indent="-97201" algn="l" defTabSz="388803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1pPr>
      <a:lvl2pPr marL="291602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2pPr>
      <a:lvl3pPr marL="486004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80405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4pPr>
      <a:lvl5pPr marL="874806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5pPr>
      <a:lvl6pPr marL="1069208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6pPr>
      <a:lvl7pPr marL="1263609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7pPr>
      <a:lvl8pPr marL="1458011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8pPr>
      <a:lvl9pPr marL="1652412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1pPr>
      <a:lvl2pPr marL="194401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2pPr>
      <a:lvl3pPr marL="388803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3pPr>
      <a:lvl4pPr marL="583204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4pPr>
      <a:lvl5pPr marL="777606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5pPr>
      <a:lvl6pPr marL="972007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6pPr>
      <a:lvl7pPr marL="1166409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7pPr>
      <a:lvl8pPr marL="1360810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8pPr>
      <a:lvl9pPr marL="1555212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9D79CE71-9A0A-4C9C-A053-10B96CB31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1176"/>
            <a:ext cx="3887788" cy="326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351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Véronique Hatfield</dc:creator>
  <cp:lastModifiedBy>Véronique Hatfield</cp:lastModifiedBy>
  <cp:revision>6</cp:revision>
  <dcterms:created xsi:type="dcterms:W3CDTF">2021-11-04T13:49:35Z</dcterms:created>
  <dcterms:modified xsi:type="dcterms:W3CDTF">2022-04-06T07:13:41Z</dcterms:modified>
</cp:coreProperties>
</file>