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3887788" cy="388778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972" autoAdjust="0"/>
    <p:restoredTop sz="94660"/>
  </p:normalViewPr>
  <p:slideViewPr>
    <p:cSldViewPr snapToGrid="0">
      <p:cViewPr varScale="1">
        <p:scale>
          <a:sx n="165" d="100"/>
          <a:sy n="165" d="100"/>
        </p:scale>
        <p:origin x="1944" y="10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1584" y="636266"/>
            <a:ext cx="3304620" cy="1353526"/>
          </a:xfrm>
        </p:spPr>
        <p:txBody>
          <a:bodyPr anchor="b"/>
          <a:lstStyle>
            <a:lvl1pPr algn="ctr">
              <a:defRPr sz="2551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5974" y="2041989"/>
            <a:ext cx="2915841" cy="938649"/>
          </a:xfrm>
        </p:spPr>
        <p:txBody>
          <a:bodyPr/>
          <a:lstStyle>
            <a:lvl1pPr marL="0" indent="0" algn="ctr">
              <a:buNone/>
              <a:defRPr sz="1020"/>
            </a:lvl1pPr>
            <a:lvl2pPr marL="194401" indent="0" algn="ctr">
              <a:buNone/>
              <a:defRPr sz="850"/>
            </a:lvl2pPr>
            <a:lvl3pPr marL="388803" indent="0" algn="ctr">
              <a:buNone/>
              <a:defRPr sz="765"/>
            </a:lvl3pPr>
            <a:lvl4pPr marL="583204" indent="0" algn="ctr">
              <a:buNone/>
              <a:defRPr sz="680"/>
            </a:lvl4pPr>
            <a:lvl5pPr marL="777606" indent="0" algn="ctr">
              <a:buNone/>
              <a:defRPr sz="680"/>
            </a:lvl5pPr>
            <a:lvl6pPr marL="972007" indent="0" algn="ctr">
              <a:buNone/>
              <a:defRPr sz="680"/>
            </a:lvl6pPr>
            <a:lvl7pPr marL="1166409" indent="0" algn="ctr">
              <a:buNone/>
              <a:defRPr sz="680"/>
            </a:lvl7pPr>
            <a:lvl8pPr marL="1360810" indent="0" algn="ctr">
              <a:buNone/>
              <a:defRPr sz="680"/>
            </a:lvl8pPr>
            <a:lvl9pPr marL="1555212" indent="0" algn="ctr">
              <a:buNone/>
              <a:defRPr sz="68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AE6B0A-3B0D-469E-BBF3-2FBC9D1D223A}" type="datetimeFigureOut">
              <a:rPr lang="fr-CH" smtClean="0"/>
              <a:t>11.04.2022</a:t>
            </a:fld>
            <a:endParaRPr lang="fr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33EB7C-3B19-496A-A8DC-914D30F8B23D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5776058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AE6B0A-3B0D-469E-BBF3-2FBC9D1D223A}" type="datetimeFigureOut">
              <a:rPr lang="fr-CH" smtClean="0"/>
              <a:t>11.04.2022</a:t>
            </a:fld>
            <a:endParaRPr lang="fr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33EB7C-3B19-496A-A8DC-914D30F8B23D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8920113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782199" y="206989"/>
            <a:ext cx="838304" cy="3294721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67285" y="206989"/>
            <a:ext cx="2466316" cy="3294721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AE6B0A-3B0D-469E-BBF3-2FBC9D1D223A}" type="datetimeFigureOut">
              <a:rPr lang="fr-CH" smtClean="0"/>
              <a:t>11.04.2022</a:t>
            </a:fld>
            <a:endParaRPr lang="fr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33EB7C-3B19-496A-A8DC-914D30F8B23D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3017815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AE6B0A-3B0D-469E-BBF3-2FBC9D1D223A}" type="datetimeFigureOut">
              <a:rPr lang="fr-CH" smtClean="0"/>
              <a:t>11.04.2022</a:t>
            </a:fld>
            <a:endParaRPr lang="fr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33EB7C-3B19-496A-A8DC-914D30F8B23D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8962202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5261" y="969248"/>
            <a:ext cx="3353217" cy="1617212"/>
          </a:xfrm>
        </p:spPr>
        <p:txBody>
          <a:bodyPr anchor="b"/>
          <a:lstStyle>
            <a:lvl1pPr>
              <a:defRPr sz="2551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5261" y="2601759"/>
            <a:ext cx="3353217" cy="850453"/>
          </a:xfrm>
        </p:spPr>
        <p:txBody>
          <a:bodyPr/>
          <a:lstStyle>
            <a:lvl1pPr marL="0" indent="0">
              <a:buNone/>
              <a:defRPr sz="1020">
                <a:solidFill>
                  <a:schemeClr val="tx1"/>
                </a:solidFill>
              </a:defRPr>
            </a:lvl1pPr>
            <a:lvl2pPr marL="194401" indent="0">
              <a:buNone/>
              <a:defRPr sz="850">
                <a:solidFill>
                  <a:schemeClr val="tx1">
                    <a:tint val="75000"/>
                  </a:schemeClr>
                </a:solidFill>
              </a:defRPr>
            </a:lvl2pPr>
            <a:lvl3pPr marL="388803" indent="0">
              <a:buNone/>
              <a:defRPr sz="765">
                <a:solidFill>
                  <a:schemeClr val="tx1">
                    <a:tint val="75000"/>
                  </a:schemeClr>
                </a:solidFill>
              </a:defRPr>
            </a:lvl3pPr>
            <a:lvl4pPr marL="583204" indent="0">
              <a:buNone/>
              <a:defRPr sz="680">
                <a:solidFill>
                  <a:schemeClr val="tx1">
                    <a:tint val="75000"/>
                  </a:schemeClr>
                </a:solidFill>
              </a:defRPr>
            </a:lvl4pPr>
            <a:lvl5pPr marL="777606" indent="0">
              <a:buNone/>
              <a:defRPr sz="680">
                <a:solidFill>
                  <a:schemeClr val="tx1">
                    <a:tint val="75000"/>
                  </a:schemeClr>
                </a:solidFill>
              </a:defRPr>
            </a:lvl5pPr>
            <a:lvl6pPr marL="972007" indent="0">
              <a:buNone/>
              <a:defRPr sz="680">
                <a:solidFill>
                  <a:schemeClr val="tx1">
                    <a:tint val="75000"/>
                  </a:schemeClr>
                </a:solidFill>
              </a:defRPr>
            </a:lvl6pPr>
            <a:lvl7pPr marL="1166409" indent="0">
              <a:buNone/>
              <a:defRPr sz="680">
                <a:solidFill>
                  <a:schemeClr val="tx1">
                    <a:tint val="75000"/>
                  </a:schemeClr>
                </a:solidFill>
              </a:defRPr>
            </a:lvl7pPr>
            <a:lvl8pPr marL="1360810" indent="0">
              <a:buNone/>
              <a:defRPr sz="680">
                <a:solidFill>
                  <a:schemeClr val="tx1">
                    <a:tint val="75000"/>
                  </a:schemeClr>
                </a:solidFill>
              </a:defRPr>
            </a:lvl8pPr>
            <a:lvl9pPr marL="1555212" indent="0">
              <a:buNone/>
              <a:defRPr sz="68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AE6B0A-3B0D-469E-BBF3-2FBC9D1D223A}" type="datetimeFigureOut">
              <a:rPr lang="fr-CH" smtClean="0"/>
              <a:t>11.04.2022</a:t>
            </a:fld>
            <a:endParaRPr lang="fr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33EB7C-3B19-496A-A8DC-914D30F8B23D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6126251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67285" y="1034943"/>
            <a:ext cx="1652310" cy="2466766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68193" y="1034943"/>
            <a:ext cx="1652310" cy="2466766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AE6B0A-3B0D-469E-BBF3-2FBC9D1D223A}" type="datetimeFigureOut">
              <a:rPr lang="fr-CH" smtClean="0"/>
              <a:t>11.04.2022</a:t>
            </a:fld>
            <a:endParaRPr lang="fr-C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33EB7C-3B19-496A-A8DC-914D30F8B23D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9578122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7792" y="206990"/>
            <a:ext cx="3353217" cy="751459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7792" y="953048"/>
            <a:ext cx="1644716" cy="467074"/>
          </a:xfrm>
        </p:spPr>
        <p:txBody>
          <a:bodyPr anchor="b"/>
          <a:lstStyle>
            <a:lvl1pPr marL="0" indent="0">
              <a:buNone/>
              <a:defRPr sz="1020" b="1"/>
            </a:lvl1pPr>
            <a:lvl2pPr marL="194401" indent="0">
              <a:buNone/>
              <a:defRPr sz="850" b="1"/>
            </a:lvl2pPr>
            <a:lvl3pPr marL="388803" indent="0">
              <a:buNone/>
              <a:defRPr sz="765" b="1"/>
            </a:lvl3pPr>
            <a:lvl4pPr marL="583204" indent="0">
              <a:buNone/>
              <a:defRPr sz="680" b="1"/>
            </a:lvl4pPr>
            <a:lvl5pPr marL="777606" indent="0">
              <a:buNone/>
              <a:defRPr sz="680" b="1"/>
            </a:lvl5pPr>
            <a:lvl6pPr marL="972007" indent="0">
              <a:buNone/>
              <a:defRPr sz="680" b="1"/>
            </a:lvl6pPr>
            <a:lvl7pPr marL="1166409" indent="0">
              <a:buNone/>
              <a:defRPr sz="680" b="1"/>
            </a:lvl7pPr>
            <a:lvl8pPr marL="1360810" indent="0">
              <a:buNone/>
              <a:defRPr sz="680" b="1"/>
            </a:lvl8pPr>
            <a:lvl9pPr marL="1555212" indent="0">
              <a:buNone/>
              <a:defRPr sz="68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7792" y="1420123"/>
            <a:ext cx="1644716" cy="2088786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968193" y="953048"/>
            <a:ext cx="1652816" cy="467074"/>
          </a:xfrm>
        </p:spPr>
        <p:txBody>
          <a:bodyPr anchor="b"/>
          <a:lstStyle>
            <a:lvl1pPr marL="0" indent="0">
              <a:buNone/>
              <a:defRPr sz="1020" b="1"/>
            </a:lvl1pPr>
            <a:lvl2pPr marL="194401" indent="0">
              <a:buNone/>
              <a:defRPr sz="850" b="1"/>
            </a:lvl2pPr>
            <a:lvl3pPr marL="388803" indent="0">
              <a:buNone/>
              <a:defRPr sz="765" b="1"/>
            </a:lvl3pPr>
            <a:lvl4pPr marL="583204" indent="0">
              <a:buNone/>
              <a:defRPr sz="680" b="1"/>
            </a:lvl4pPr>
            <a:lvl5pPr marL="777606" indent="0">
              <a:buNone/>
              <a:defRPr sz="680" b="1"/>
            </a:lvl5pPr>
            <a:lvl6pPr marL="972007" indent="0">
              <a:buNone/>
              <a:defRPr sz="680" b="1"/>
            </a:lvl6pPr>
            <a:lvl7pPr marL="1166409" indent="0">
              <a:buNone/>
              <a:defRPr sz="680" b="1"/>
            </a:lvl7pPr>
            <a:lvl8pPr marL="1360810" indent="0">
              <a:buNone/>
              <a:defRPr sz="680" b="1"/>
            </a:lvl8pPr>
            <a:lvl9pPr marL="1555212" indent="0">
              <a:buNone/>
              <a:defRPr sz="68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968193" y="1420123"/>
            <a:ext cx="1652816" cy="2088786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AE6B0A-3B0D-469E-BBF3-2FBC9D1D223A}" type="datetimeFigureOut">
              <a:rPr lang="fr-CH" smtClean="0"/>
              <a:t>11.04.2022</a:t>
            </a:fld>
            <a:endParaRPr lang="fr-C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33EB7C-3B19-496A-A8DC-914D30F8B23D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8220465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AE6B0A-3B0D-469E-BBF3-2FBC9D1D223A}" type="datetimeFigureOut">
              <a:rPr lang="fr-CH" smtClean="0"/>
              <a:t>11.04.2022</a:t>
            </a:fld>
            <a:endParaRPr lang="fr-C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33EB7C-3B19-496A-A8DC-914D30F8B23D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531983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AE6B0A-3B0D-469E-BBF3-2FBC9D1D223A}" type="datetimeFigureOut">
              <a:rPr lang="fr-CH" smtClean="0"/>
              <a:t>11.04.2022</a:t>
            </a:fld>
            <a:endParaRPr lang="fr-C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33EB7C-3B19-496A-A8DC-914D30F8B23D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1530875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7792" y="259186"/>
            <a:ext cx="1253913" cy="907151"/>
          </a:xfrm>
        </p:spPr>
        <p:txBody>
          <a:bodyPr anchor="b"/>
          <a:lstStyle>
            <a:lvl1pPr>
              <a:defRPr sz="1361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52816" y="559770"/>
            <a:ext cx="1968193" cy="2762849"/>
          </a:xfrm>
        </p:spPr>
        <p:txBody>
          <a:bodyPr/>
          <a:lstStyle>
            <a:lvl1pPr>
              <a:defRPr sz="1361"/>
            </a:lvl1pPr>
            <a:lvl2pPr>
              <a:defRPr sz="1191"/>
            </a:lvl2pPr>
            <a:lvl3pPr>
              <a:defRPr sz="1020"/>
            </a:lvl3pPr>
            <a:lvl4pPr>
              <a:defRPr sz="850"/>
            </a:lvl4pPr>
            <a:lvl5pPr>
              <a:defRPr sz="850"/>
            </a:lvl5pPr>
            <a:lvl6pPr>
              <a:defRPr sz="850"/>
            </a:lvl6pPr>
            <a:lvl7pPr>
              <a:defRPr sz="850"/>
            </a:lvl7pPr>
            <a:lvl8pPr>
              <a:defRPr sz="850"/>
            </a:lvl8pPr>
            <a:lvl9pPr>
              <a:defRPr sz="85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67792" y="1166337"/>
            <a:ext cx="1253913" cy="2160782"/>
          </a:xfrm>
        </p:spPr>
        <p:txBody>
          <a:bodyPr/>
          <a:lstStyle>
            <a:lvl1pPr marL="0" indent="0">
              <a:buNone/>
              <a:defRPr sz="680"/>
            </a:lvl1pPr>
            <a:lvl2pPr marL="194401" indent="0">
              <a:buNone/>
              <a:defRPr sz="595"/>
            </a:lvl2pPr>
            <a:lvl3pPr marL="388803" indent="0">
              <a:buNone/>
              <a:defRPr sz="510"/>
            </a:lvl3pPr>
            <a:lvl4pPr marL="583204" indent="0">
              <a:buNone/>
              <a:defRPr sz="425"/>
            </a:lvl4pPr>
            <a:lvl5pPr marL="777606" indent="0">
              <a:buNone/>
              <a:defRPr sz="425"/>
            </a:lvl5pPr>
            <a:lvl6pPr marL="972007" indent="0">
              <a:buNone/>
              <a:defRPr sz="425"/>
            </a:lvl6pPr>
            <a:lvl7pPr marL="1166409" indent="0">
              <a:buNone/>
              <a:defRPr sz="425"/>
            </a:lvl7pPr>
            <a:lvl8pPr marL="1360810" indent="0">
              <a:buNone/>
              <a:defRPr sz="425"/>
            </a:lvl8pPr>
            <a:lvl9pPr marL="1555212" indent="0">
              <a:buNone/>
              <a:defRPr sz="425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AE6B0A-3B0D-469E-BBF3-2FBC9D1D223A}" type="datetimeFigureOut">
              <a:rPr lang="fr-CH" smtClean="0"/>
              <a:t>11.04.2022</a:t>
            </a:fld>
            <a:endParaRPr lang="fr-C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33EB7C-3B19-496A-A8DC-914D30F8B23D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7199294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7792" y="259186"/>
            <a:ext cx="1253913" cy="907151"/>
          </a:xfrm>
        </p:spPr>
        <p:txBody>
          <a:bodyPr anchor="b"/>
          <a:lstStyle>
            <a:lvl1pPr>
              <a:defRPr sz="1361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652816" y="559770"/>
            <a:ext cx="1968193" cy="2762849"/>
          </a:xfrm>
        </p:spPr>
        <p:txBody>
          <a:bodyPr anchor="t"/>
          <a:lstStyle>
            <a:lvl1pPr marL="0" indent="0">
              <a:buNone/>
              <a:defRPr sz="1361"/>
            </a:lvl1pPr>
            <a:lvl2pPr marL="194401" indent="0">
              <a:buNone/>
              <a:defRPr sz="1191"/>
            </a:lvl2pPr>
            <a:lvl3pPr marL="388803" indent="0">
              <a:buNone/>
              <a:defRPr sz="1020"/>
            </a:lvl3pPr>
            <a:lvl4pPr marL="583204" indent="0">
              <a:buNone/>
              <a:defRPr sz="850"/>
            </a:lvl4pPr>
            <a:lvl5pPr marL="777606" indent="0">
              <a:buNone/>
              <a:defRPr sz="850"/>
            </a:lvl5pPr>
            <a:lvl6pPr marL="972007" indent="0">
              <a:buNone/>
              <a:defRPr sz="850"/>
            </a:lvl6pPr>
            <a:lvl7pPr marL="1166409" indent="0">
              <a:buNone/>
              <a:defRPr sz="850"/>
            </a:lvl7pPr>
            <a:lvl8pPr marL="1360810" indent="0">
              <a:buNone/>
              <a:defRPr sz="850"/>
            </a:lvl8pPr>
            <a:lvl9pPr marL="1555212" indent="0">
              <a:buNone/>
              <a:defRPr sz="85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67792" y="1166337"/>
            <a:ext cx="1253913" cy="2160782"/>
          </a:xfrm>
        </p:spPr>
        <p:txBody>
          <a:bodyPr/>
          <a:lstStyle>
            <a:lvl1pPr marL="0" indent="0">
              <a:buNone/>
              <a:defRPr sz="680"/>
            </a:lvl1pPr>
            <a:lvl2pPr marL="194401" indent="0">
              <a:buNone/>
              <a:defRPr sz="595"/>
            </a:lvl2pPr>
            <a:lvl3pPr marL="388803" indent="0">
              <a:buNone/>
              <a:defRPr sz="510"/>
            </a:lvl3pPr>
            <a:lvl4pPr marL="583204" indent="0">
              <a:buNone/>
              <a:defRPr sz="425"/>
            </a:lvl4pPr>
            <a:lvl5pPr marL="777606" indent="0">
              <a:buNone/>
              <a:defRPr sz="425"/>
            </a:lvl5pPr>
            <a:lvl6pPr marL="972007" indent="0">
              <a:buNone/>
              <a:defRPr sz="425"/>
            </a:lvl6pPr>
            <a:lvl7pPr marL="1166409" indent="0">
              <a:buNone/>
              <a:defRPr sz="425"/>
            </a:lvl7pPr>
            <a:lvl8pPr marL="1360810" indent="0">
              <a:buNone/>
              <a:defRPr sz="425"/>
            </a:lvl8pPr>
            <a:lvl9pPr marL="1555212" indent="0">
              <a:buNone/>
              <a:defRPr sz="425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AE6B0A-3B0D-469E-BBF3-2FBC9D1D223A}" type="datetimeFigureOut">
              <a:rPr lang="fr-CH" smtClean="0"/>
              <a:t>11.04.2022</a:t>
            </a:fld>
            <a:endParaRPr lang="fr-C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33EB7C-3B19-496A-A8DC-914D30F8B23D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5359440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67286" y="206990"/>
            <a:ext cx="3353217" cy="7514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7286" y="1034943"/>
            <a:ext cx="3353217" cy="24667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7286" y="3603404"/>
            <a:ext cx="874752" cy="2069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51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AE6B0A-3B0D-469E-BBF3-2FBC9D1D223A}" type="datetimeFigureOut">
              <a:rPr lang="fr-CH" smtClean="0"/>
              <a:t>11.04.2022</a:t>
            </a:fld>
            <a:endParaRPr lang="fr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287830" y="3603404"/>
            <a:ext cx="1312128" cy="2069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51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745750" y="3603404"/>
            <a:ext cx="874752" cy="2069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51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33EB7C-3B19-496A-A8DC-914D30F8B23D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6551258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388803" rtl="0" eaLnBrk="1" latinLnBrk="0" hangingPunct="1">
        <a:lnSpc>
          <a:spcPct val="90000"/>
        </a:lnSpc>
        <a:spcBef>
          <a:spcPct val="0"/>
        </a:spcBef>
        <a:buNone/>
        <a:defRPr sz="187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97201" indent="-97201" algn="l" defTabSz="388803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191" kern="1200">
          <a:solidFill>
            <a:schemeClr val="tx1"/>
          </a:solidFill>
          <a:latin typeface="+mn-lt"/>
          <a:ea typeface="+mn-ea"/>
          <a:cs typeface="+mn-cs"/>
        </a:defRPr>
      </a:lvl1pPr>
      <a:lvl2pPr marL="291602" indent="-97201" algn="l" defTabSz="388803" rtl="0" eaLnBrk="1" latinLnBrk="0" hangingPunct="1">
        <a:lnSpc>
          <a:spcPct val="90000"/>
        </a:lnSpc>
        <a:spcBef>
          <a:spcPts val="213"/>
        </a:spcBef>
        <a:buFont typeface="Arial" panose="020B0604020202020204" pitchFamily="34" charset="0"/>
        <a:buChar char="•"/>
        <a:defRPr sz="1020" kern="1200">
          <a:solidFill>
            <a:schemeClr val="tx1"/>
          </a:solidFill>
          <a:latin typeface="+mn-lt"/>
          <a:ea typeface="+mn-ea"/>
          <a:cs typeface="+mn-cs"/>
        </a:defRPr>
      </a:lvl2pPr>
      <a:lvl3pPr marL="486004" indent="-97201" algn="l" defTabSz="388803" rtl="0" eaLnBrk="1" latinLnBrk="0" hangingPunct="1">
        <a:lnSpc>
          <a:spcPct val="90000"/>
        </a:lnSpc>
        <a:spcBef>
          <a:spcPts val="213"/>
        </a:spcBef>
        <a:buFont typeface="Arial" panose="020B0604020202020204" pitchFamily="34" charset="0"/>
        <a:buChar char="•"/>
        <a:defRPr sz="850" kern="1200">
          <a:solidFill>
            <a:schemeClr val="tx1"/>
          </a:solidFill>
          <a:latin typeface="+mn-lt"/>
          <a:ea typeface="+mn-ea"/>
          <a:cs typeface="+mn-cs"/>
        </a:defRPr>
      </a:lvl3pPr>
      <a:lvl4pPr marL="680405" indent="-97201" algn="l" defTabSz="388803" rtl="0" eaLnBrk="1" latinLnBrk="0" hangingPunct="1">
        <a:lnSpc>
          <a:spcPct val="90000"/>
        </a:lnSpc>
        <a:spcBef>
          <a:spcPts val="213"/>
        </a:spcBef>
        <a:buFont typeface="Arial" panose="020B0604020202020204" pitchFamily="34" charset="0"/>
        <a:buChar char="•"/>
        <a:defRPr sz="765" kern="1200">
          <a:solidFill>
            <a:schemeClr val="tx1"/>
          </a:solidFill>
          <a:latin typeface="+mn-lt"/>
          <a:ea typeface="+mn-ea"/>
          <a:cs typeface="+mn-cs"/>
        </a:defRPr>
      </a:lvl4pPr>
      <a:lvl5pPr marL="874806" indent="-97201" algn="l" defTabSz="388803" rtl="0" eaLnBrk="1" latinLnBrk="0" hangingPunct="1">
        <a:lnSpc>
          <a:spcPct val="90000"/>
        </a:lnSpc>
        <a:spcBef>
          <a:spcPts val="213"/>
        </a:spcBef>
        <a:buFont typeface="Arial" panose="020B0604020202020204" pitchFamily="34" charset="0"/>
        <a:buChar char="•"/>
        <a:defRPr sz="765" kern="1200">
          <a:solidFill>
            <a:schemeClr val="tx1"/>
          </a:solidFill>
          <a:latin typeface="+mn-lt"/>
          <a:ea typeface="+mn-ea"/>
          <a:cs typeface="+mn-cs"/>
        </a:defRPr>
      </a:lvl5pPr>
      <a:lvl6pPr marL="1069208" indent="-97201" algn="l" defTabSz="388803" rtl="0" eaLnBrk="1" latinLnBrk="0" hangingPunct="1">
        <a:lnSpc>
          <a:spcPct val="90000"/>
        </a:lnSpc>
        <a:spcBef>
          <a:spcPts val="213"/>
        </a:spcBef>
        <a:buFont typeface="Arial" panose="020B0604020202020204" pitchFamily="34" charset="0"/>
        <a:buChar char="•"/>
        <a:defRPr sz="765" kern="1200">
          <a:solidFill>
            <a:schemeClr val="tx1"/>
          </a:solidFill>
          <a:latin typeface="+mn-lt"/>
          <a:ea typeface="+mn-ea"/>
          <a:cs typeface="+mn-cs"/>
        </a:defRPr>
      </a:lvl6pPr>
      <a:lvl7pPr marL="1263609" indent="-97201" algn="l" defTabSz="388803" rtl="0" eaLnBrk="1" latinLnBrk="0" hangingPunct="1">
        <a:lnSpc>
          <a:spcPct val="90000"/>
        </a:lnSpc>
        <a:spcBef>
          <a:spcPts val="213"/>
        </a:spcBef>
        <a:buFont typeface="Arial" panose="020B0604020202020204" pitchFamily="34" charset="0"/>
        <a:buChar char="•"/>
        <a:defRPr sz="765" kern="1200">
          <a:solidFill>
            <a:schemeClr val="tx1"/>
          </a:solidFill>
          <a:latin typeface="+mn-lt"/>
          <a:ea typeface="+mn-ea"/>
          <a:cs typeface="+mn-cs"/>
        </a:defRPr>
      </a:lvl7pPr>
      <a:lvl8pPr marL="1458011" indent="-97201" algn="l" defTabSz="388803" rtl="0" eaLnBrk="1" latinLnBrk="0" hangingPunct="1">
        <a:lnSpc>
          <a:spcPct val="90000"/>
        </a:lnSpc>
        <a:spcBef>
          <a:spcPts val="213"/>
        </a:spcBef>
        <a:buFont typeface="Arial" panose="020B0604020202020204" pitchFamily="34" charset="0"/>
        <a:buChar char="•"/>
        <a:defRPr sz="765" kern="1200">
          <a:solidFill>
            <a:schemeClr val="tx1"/>
          </a:solidFill>
          <a:latin typeface="+mn-lt"/>
          <a:ea typeface="+mn-ea"/>
          <a:cs typeface="+mn-cs"/>
        </a:defRPr>
      </a:lvl8pPr>
      <a:lvl9pPr marL="1652412" indent="-97201" algn="l" defTabSz="388803" rtl="0" eaLnBrk="1" latinLnBrk="0" hangingPunct="1">
        <a:lnSpc>
          <a:spcPct val="90000"/>
        </a:lnSpc>
        <a:spcBef>
          <a:spcPts val="213"/>
        </a:spcBef>
        <a:buFont typeface="Arial" panose="020B0604020202020204" pitchFamily="34" charset="0"/>
        <a:buChar char="•"/>
        <a:defRPr sz="76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88803" rtl="0" eaLnBrk="1" latinLnBrk="0" hangingPunct="1">
        <a:defRPr sz="765" kern="1200">
          <a:solidFill>
            <a:schemeClr val="tx1"/>
          </a:solidFill>
          <a:latin typeface="+mn-lt"/>
          <a:ea typeface="+mn-ea"/>
          <a:cs typeface="+mn-cs"/>
        </a:defRPr>
      </a:lvl1pPr>
      <a:lvl2pPr marL="194401" algn="l" defTabSz="388803" rtl="0" eaLnBrk="1" latinLnBrk="0" hangingPunct="1">
        <a:defRPr sz="765" kern="1200">
          <a:solidFill>
            <a:schemeClr val="tx1"/>
          </a:solidFill>
          <a:latin typeface="+mn-lt"/>
          <a:ea typeface="+mn-ea"/>
          <a:cs typeface="+mn-cs"/>
        </a:defRPr>
      </a:lvl2pPr>
      <a:lvl3pPr marL="388803" algn="l" defTabSz="388803" rtl="0" eaLnBrk="1" latinLnBrk="0" hangingPunct="1">
        <a:defRPr sz="765" kern="1200">
          <a:solidFill>
            <a:schemeClr val="tx1"/>
          </a:solidFill>
          <a:latin typeface="+mn-lt"/>
          <a:ea typeface="+mn-ea"/>
          <a:cs typeface="+mn-cs"/>
        </a:defRPr>
      </a:lvl3pPr>
      <a:lvl4pPr marL="583204" algn="l" defTabSz="388803" rtl="0" eaLnBrk="1" latinLnBrk="0" hangingPunct="1">
        <a:defRPr sz="765" kern="1200">
          <a:solidFill>
            <a:schemeClr val="tx1"/>
          </a:solidFill>
          <a:latin typeface="+mn-lt"/>
          <a:ea typeface="+mn-ea"/>
          <a:cs typeface="+mn-cs"/>
        </a:defRPr>
      </a:lvl4pPr>
      <a:lvl5pPr marL="777606" algn="l" defTabSz="388803" rtl="0" eaLnBrk="1" latinLnBrk="0" hangingPunct="1">
        <a:defRPr sz="765" kern="1200">
          <a:solidFill>
            <a:schemeClr val="tx1"/>
          </a:solidFill>
          <a:latin typeface="+mn-lt"/>
          <a:ea typeface="+mn-ea"/>
          <a:cs typeface="+mn-cs"/>
        </a:defRPr>
      </a:lvl5pPr>
      <a:lvl6pPr marL="972007" algn="l" defTabSz="388803" rtl="0" eaLnBrk="1" latinLnBrk="0" hangingPunct="1">
        <a:defRPr sz="765" kern="1200">
          <a:solidFill>
            <a:schemeClr val="tx1"/>
          </a:solidFill>
          <a:latin typeface="+mn-lt"/>
          <a:ea typeface="+mn-ea"/>
          <a:cs typeface="+mn-cs"/>
        </a:defRPr>
      </a:lvl6pPr>
      <a:lvl7pPr marL="1166409" algn="l" defTabSz="388803" rtl="0" eaLnBrk="1" latinLnBrk="0" hangingPunct="1">
        <a:defRPr sz="765" kern="1200">
          <a:solidFill>
            <a:schemeClr val="tx1"/>
          </a:solidFill>
          <a:latin typeface="+mn-lt"/>
          <a:ea typeface="+mn-ea"/>
          <a:cs typeface="+mn-cs"/>
        </a:defRPr>
      </a:lvl7pPr>
      <a:lvl8pPr marL="1360810" algn="l" defTabSz="388803" rtl="0" eaLnBrk="1" latinLnBrk="0" hangingPunct="1">
        <a:defRPr sz="765" kern="1200">
          <a:solidFill>
            <a:schemeClr val="tx1"/>
          </a:solidFill>
          <a:latin typeface="+mn-lt"/>
          <a:ea typeface="+mn-ea"/>
          <a:cs typeface="+mn-cs"/>
        </a:defRPr>
      </a:lvl8pPr>
      <a:lvl9pPr marL="1555212" algn="l" defTabSz="388803" rtl="0" eaLnBrk="1" latinLnBrk="0" hangingPunct="1">
        <a:defRPr sz="76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>
            <a:extLst>
              <a:ext uri="{FF2B5EF4-FFF2-40B4-BE49-F238E27FC236}">
                <a16:creationId xmlns:a16="http://schemas.microsoft.com/office/drawing/2014/main" id="{3F950CF8-86FF-4AA2-9BB8-11F1207C161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8870" y="0"/>
            <a:ext cx="2750047" cy="38877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4735106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</TotalTime>
  <Words>0</Words>
  <Application>Microsoft Office PowerPoint</Application>
  <PresentationFormat>Personnalisé</PresentationFormat>
  <Paragraphs>0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Véronique Hatfield</dc:creator>
  <cp:lastModifiedBy>Véronique Hatfield</cp:lastModifiedBy>
  <cp:revision>5</cp:revision>
  <dcterms:created xsi:type="dcterms:W3CDTF">2021-11-04T13:49:35Z</dcterms:created>
  <dcterms:modified xsi:type="dcterms:W3CDTF">2022-04-11T10:38:38Z</dcterms:modified>
</cp:coreProperties>
</file>